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72"/>
    <p:restoredTop sz="94708"/>
  </p:normalViewPr>
  <p:slideViewPr>
    <p:cSldViewPr snapToGrid="0">
      <p:cViewPr varScale="1">
        <p:scale>
          <a:sx n="110" d="100"/>
          <a:sy n="110" d="100"/>
        </p:scale>
        <p:origin x="184" y="1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485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752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018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919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403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33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790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50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884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254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667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90293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5729A4-6F0F-4423-AD0C-EF27345E6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4CB79E-F775-42E6-994C-D5FA8C17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AB5B94-95EF-4963-859C-1FA406D62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4" name="Picture 1" descr="Immagine che contiene cielo, nuvola, luce, aria aperta&#10;&#10;Descrizione generata automaticamente">
            <a:extLst>
              <a:ext uri="{FF2B5EF4-FFF2-40B4-BE49-F238E27FC236}">
                <a16:creationId xmlns:a16="http://schemas.microsoft.com/office/drawing/2014/main" id="{8FDDA826-6B0D-6E05-61F1-CF50E788D4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875" b="2187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8" name="Immagine 7" descr="Immagine che contiene schermata, testo, Carattere, Rettangolo&#10;&#10;Descrizione generata automaticamente">
            <a:extLst>
              <a:ext uri="{FF2B5EF4-FFF2-40B4-BE49-F238E27FC236}">
                <a16:creationId xmlns:a16="http://schemas.microsoft.com/office/drawing/2014/main" id="{A35D9996-8F1E-3427-0FF1-8C184B11D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414" y="548640"/>
            <a:ext cx="1854200" cy="1193800"/>
          </a:xfrm>
          <a:prstGeom prst="rect">
            <a:avLst/>
          </a:prstGeom>
        </p:spPr>
      </p:pic>
      <p:pic>
        <p:nvPicPr>
          <p:cNvPr id="12" name="Immagine 11" descr="Immagine che contiene logo, Carattere, simbolo, design&#10;&#10;Descrizione generata automaticamente">
            <a:extLst>
              <a:ext uri="{FF2B5EF4-FFF2-40B4-BE49-F238E27FC236}">
                <a16:creationId xmlns:a16="http://schemas.microsoft.com/office/drawing/2014/main" id="{BA4DADF5-4C29-968B-B14E-E8866186D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6019" y="548640"/>
            <a:ext cx="1422400" cy="1117600"/>
          </a:xfrm>
          <a:prstGeom prst="rect">
            <a:avLst/>
          </a:prstGeom>
        </p:spPr>
      </p:pic>
      <p:pic>
        <p:nvPicPr>
          <p:cNvPr id="14" name="Immagine 13" descr="Immagine che contiene testo, Carattere, logo, Elementi grafici&#10;&#10;Descrizione generata automaticamente">
            <a:extLst>
              <a:ext uri="{FF2B5EF4-FFF2-40B4-BE49-F238E27FC236}">
                <a16:creationId xmlns:a16="http://schemas.microsoft.com/office/drawing/2014/main" id="{4BB32E34-4413-6568-7B3C-0E59751165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8824" y="866140"/>
            <a:ext cx="17780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12809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1A1634"/>
      </a:dk2>
      <a:lt2>
        <a:srgbClr val="F0F3F3"/>
      </a:lt2>
      <a:accent1>
        <a:srgbClr val="E72950"/>
      </a:accent1>
      <a:accent2>
        <a:srgbClr val="D5178E"/>
      </a:accent2>
      <a:accent3>
        <a:srgbClr val="DF29E7"/>
      </a:accent3>
      <a:accent4>
        <a:srgbClr val="7E17D5"/>
      </a:accent4>
      <a:accent5>
        <a:srgbClr val="4129E7"/>
      </a:accent5>
      <a:accent6>
        <a:srgbClr val="174ED5"/>
      </a:accent6>
      <a:hlink>
        <a:srgbClr val="7351C5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4" baseType="lpstr">
      <vt:lpstr>Gill Sans MT</vt:lpstr>
      <vt:lpstr>Wingdings 2</vt:lpstr>
      <vt:lpstr>DividendVTI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Gianluca Sottile</dc:creator>
  <cp:lastModifiedBy>Gianluca Sottile</cp:lastModifiedBy>
  <cp:revision>3</cp:revision>
  <dcterms:created xsi:type="dcterms:W3CDTF">2023-12-13T09:20:16Z</dcterms:created>
  <dcterms:modified xsi:type="dcterms:W3CDTF">2023-12-13T09:26:32Z</dcterms:modified>
</cp:coreProperties>
</file>

<file path=docProps/thumbnail.jpeg>
</file>